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26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53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88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0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58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73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45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1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28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06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09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2887-C70A-5440-947B-A7302471368D}" type="datetimeFigureOut">
              <a:rPr lang="it-IT" smtClean="0"/>
              <a:t>13/08/16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6524-1BA2-A549-9EA1-A9D76291FE0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8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70695" y="309217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 CHIMICA  DELL’ACQUA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24087" y="908638"/>
            <a:ext cx="180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Procedimento   I°</a:t>
            </a:r>
          </a:p>
          <a:p>
            <a:pPr algn="ctr"/>
            <a:r>
              <a:rPr lang="it-IT" dirty="0" smtClean="0"/>
              <a:t>CAPILLARITA’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57427" y="230340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 smtClean="0"/>
              <a:t>Materiali</a:t>
            </a:r>
            <a:endParaRPr lang="it-IT" sz="1400" b="1" dirty="0"/>
          </a:p>
          <a:p>
            <a:r>
              <a:rPr lang="it-IT" sz="1400" dirty="0"/>
              <a:t>Un cucchiaio, una zolletta di zucchero, acqua colorata, una pipetta</a:t>
            </a:r>
          </a:p>
          <a:p>
            <a:endParaRPr lang="it-IT" sz="1400" dirty="0" smtClean="0"/>
          </a:p>
          <a:p>
            <a:endParaRPr lang="it-IT" sz="1400" dirty="0"/>
          </a:p>
          <a:p>
            <a:r>
              <a:rPr lang="it-IT" sz="1400" b="1" dirty="0"/>
              <a:t>Cosa fare </a:t>
            </a:r>
            <a:endParaRPr lang="it-IT" sz="1400" b="1" dirty="0" smtClean="0"/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Versare </a:t>
            </a:r>
            <a:r>
              <a:rPr lang="it-IT" sz="1400" dirty="0"/>
              <a:t>poche gocce di acqua colorata nel </a:t>
            </a:r>
            <a:r>
              <a:rPr lang="it-IT" sz="1400" dirty="0" smtClean="0"/>
              <a:t>cucchiaio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Appoggiare </a:t>
            </a:r>
            <a:r>
              <a:rPr lang="it-IT" sz="1400" dirty="0"/>
              <a:t>sul cucchiaio la zolletta di </a:t>
            </a:r>
            <a:r>
              <a:rPr lang="it-IT" sz="1400" dirty="0" smtClean="0"/>
              <a:t>zucchero.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 smtClean="0"/>
              <a:t>In </a:t>
            </a:r>
            <a:r>
              <a:rPr lang="it-IT" sz="1400" dirty="0"/>
              <a:t>pochi istanti la zolletta si colora di rosso</a:t>
            </a:r>
          </a:p>
          <a:p>
            <a:endParaRPr lang="it-IT" sz="1400" dirty="0" smtClean="0"/>
          </a:p>
          <a:p>
            <a:endParaRPr lang="it-IT" sz="1400" dirty="0"/>
          </a:p>
          <a:p>
            <a:r>
              <a:rPr lang="it-IT" sz="1400" b="1" dirty="0" smtClean="0"/>
              <a:t>Cosa accade</a:t>
            </a:r>
            <a:endParaRPr lang="it-IT" sz="1400" b="1" dirty="0"/>
          </a:p>
          <a:p>
            <a:r>
              <a:rPr lang="it-IT" sz="1400" dirty="0"/>
              <a:t>Lo zucchero della zolletta è impaccato in modo da lasciare piccolissimi interstizi tra i granellini lungo i quali l’acqua si distribuisce per capillarità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89" y="2071395"/>
            <a:ext cx="3161675" cy="26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09936" y="406400"/>
            <a:ext cx="191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Procedimento    II°</a:t>
            </a:r>
          </a:p>
          <a:p>
            <a:pPr algn="ctr"/>
            <a:r>
              <a:rPr lang="it-IT" dirty="0" smtClean="0"/>
              <a:t>CAPILLARITA’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70" y="3162301"/>
            <a:ext cx="6286500" cy="30734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32522" y="1262586"/>
            <a:ext cx="9696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ASPETTO </a:t>
            </a:r>
            <a:r>
              <a:rPr lang="it-IT" sz="1200" dirty="0"/>
              <a:t>SCIENTIFICO</a:t>
            </a:r>
            <a:r>
              <a:rPr lang="it-IT" sz="1200" dirty="0" smtClean="0"/>
              <a:t>:</a:t>
            </a:r>
          </a:p>
          <a:p>
            <a:r>
              <a:rPr lang="it-IT" sz="1200" dirty="0" smtClean="0"/>
              <a:t> </a:t>
            </a:r>
            <a:r>
              <a:rPr lang="it-IT" sz="1200" dirty="0"/>
              <a:t>L’acqua penetra per capillarità nelle piccole parti vuote che sono tra le fibre della carta, la carta si gonfia e </a:t>
            </a:r>
            <a:endParaRPr lang="it-IT" sz="1200" dirty="0" smtClean="0"/>
          </a:p>
          <a:p>
            <a:r>
              <a:rPr lang="it-IT" sz="1200" dirty="0" smtClean="0"/>
              <a:t>di </a:t>
            </a:r>
            <a:r>
              <a:rPr lang="it-IT" sz="1200" dirty="0"/>
              <a:t>conseguenza le piegature si distendono facendo “sbocciare” il fiore .</a:t>
            </a:r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200" dirty="0"/>
              <a:t>NELLA REALTA’….</a:t>
            </a:r>
            <a:r>
              <a:rPr lang="it-IT" sz="1200" dirty="0" smtClean="0"/>
              <a:t>.</a:t>
            </a:r>
            <a:endParaRPr lang="it-IT" sz="1200" dirty="0"/>
          </a:p>
          <a:p>
            <a:r>
              <a:rPr lang="it-IT" sz="1200" dirty="0"/>
              <a:t>- Per capillarità l’acqua del sottosuolo sale verso la superficie, mantenendo umido il terreno e permettendo alle piante di utilizzarlo</a:t>
            </a:r>
            <a:r>
              <a:rPr lang="it-IT" sz="1200" dirty="0" smtClean="0"/>
              <a:t>.</a:t>
            </a:r>
            <a:endParaRPr lang="it-IT" sz="1200" dirty="0"/>
          </a:p>
          <a:p>
            <a:r>
              <a:rPr lang="it-IT" sz="1200" dirty="0"/>
              <a:t>-A fenomeni di capillarità si deve anche l’ascensione della linfa grezza nelle piante</a:t>
            </a:r>
            <a:r>
              <a:rPr lang="it-IT" sz="1200" dirty="0" smtClean="0"/>
              <a:t>.</a:t>
            </a:r>
            <a:endParaRPr lang="it-IT" sz="1200" dirty="0"/>
          </a:p>
          <a:p>
            <a:r>
              <a:rPr lang="it-IT" sz="1200" dirty="0"/>
              <a:t>-Anche quando inzuppiamo un biscotto nel latte o nel the dobbiamo dire grazie alla capillarità!</a:t>
            </a:r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8578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09936" y="406400"/>
            <a:ext cx="249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Procedimento    III°</a:t>
            </a:r>
          </a:p>
          <a:p>
            <a:pPr algn="ctr"/>
            <a:r>
              <a:rPr lang="it-IT" dirty="0" smtClean="0"/>
              <a:t>TENSIONE SUPERFICIALE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96" y="1113690"/>
            <a:ext cx="2697121" cy="37073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15" y="2978444"/>
            <a:ext cx="4445000" cy="3340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0085" y="1490870"/>
            <a:ext cx="4615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Helvetica"/>
                <a:cs typeface="Helvetica"/>
              </a:rPr>
              <a:t>Appoggiare lo spillo in un bicchiere colmo di acqua</a:t>
            </a:r>
          </a:p>
          <a:p>
            <a:pPr algn="ctr"/>
            <a:endParaRPr lang="it-IT" sz="1400" dirty="0">
              <a:latin typeface="Helvetica"/>
              <a:cs typeface="Helvetica"/>
            </a:endParaRPr>
          </a:p>
          <a:p>
            <a:pPr algn="ctr"/>
            <a:r>
              <a:rPr lang="it-IT" sz="1400" dirty="0" smtClean="0">
                <a:latin typeface="Helvetica"/>
                <a:cs typeface="Helvetica"/>
              </a:rPr>
              <a:t> </a:t>
            </a:r>
            <a:r>
              <a:rPr lang="it-IT" sz="1400" b="1" dirty="0" smtClean="0">
                <a:solidFill>
                  <a:srgbClr val="FF0000"/>
                </a:solidFill>
                <a:latin typeface="Helvetica"/>
                <a:cs typeface="Helvetica"/>
              </a:rPr>
              <a:t>MOLTO DELICATAMENTE</a:t>
            </a:r>
            <a:endParaRPr lang="it-IT" sz="1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8846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09936" y="406400"/>
            <a:ext cx="198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Procedimento    IV°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69" y="866918"/>
            <a:ext cx="7275996" cy="54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01" y="-11032"/>
            <a:ext cx="7318135" cy="54886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95" y="4127304"/>
            <a:ext cx="4152348" cy="27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5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197</Words>
  <Application>Microsoft Macintosh PowerPoint</Application>
  <PresentationFormat>Presentazione su schermo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Valeria Vecchi</dc:creator>
  <cp:lastModifiedBy>Valeria Vecchi</cp:lastModifiedBy>
  <cp:revision>10</cp:revision>
  <dcterms:created xsi:type="dcterms:W3CDTF">2016-01-31T08:59:36Z</dcterms:created>
  <dcterms:modified xsi:type="dcterms:W3CDTF">2016-08-13T17:24:04Z</dcterms:modified>
</cp:coreProperties>
</file>