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7D16-AAF9-0640-8BF0-D6393B256377}" type="datetimeFigureOut">
              <a:rPr lang="it-IT" smtClean="0"/>
              <a:t>14/02/18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E99C-AA9A-0F42-87D4-1B7E1BA6A4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60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7D16-AAF9-0640-8BF0-D6393B256377}" type="datetimeFigureOut">
              <a:rPr lang="it-IT" smtClean="0"/>
              <a:t>14/02/18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E99C-AA9A-0F42-87D4-1B7E1BA6A4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35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7D16-AAF9-0640-8BF0-D6393B256377}" type="datetimeFigureOut">
              <a:rPr lang="it-IT" smtClean="0"/>
              <a:t>14/02/18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E99C-AA9A-0F42-87D4-1B7E1BA6A4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75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7D16-AAF9-0640-8BF0-D6393B256377}" type="datetimeFigureOut">
              <a:rPr lang="it-IT" smtClean="0"/>
              <a:t>14/02/18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E99C-AA9A-0F42-87D4-1B7E1BA6A4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81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7D16-AAF9-0640-8BF0-D6393B256377}" type="datetimeFigureOut">
              <a:rPr lang="it-IT" smtClean="0"/>
              <a:t>14/02/18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E99C-AA9A-0F42-87D4-1B7E1BA6A4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72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7D16-AAF9-0640-8BF0-D6393B256377}" type="datetimeFigureOut">
              <a:rPr lang="it-IT" smtClean="0"/>
              <a:t>14/02/18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E99C-AA9A-0F42-87D4-1B7E1BA6A4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40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7D16-AAF9-0640-8BF0-D6393B256377}" type="datetimeFigureOut">
              <a:rPr lang="it-IT" smtClean="0"/>
              <a:t>14/02/18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E99C-AA9A-0F42-87D4-1B7E1BA6A4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10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7D16-AAF9-0640-8BF0-D6393B256377}" type="datetimeFigureOut">
              <a:rPr lang="it-IT" smtClean="0"/>
              <a:t>14/02/18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E99C-AA9A-0F42-87D4-1B7E1BA6A4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76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7D16-AAF9-0640-8BF0-D6393B256377}" type="datetimeFigureOut">
              <a:rPr lang="it-IT" smtClean="0"/>
              <a:t>14/02/18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E99C-AA9A-0F42-87D4-1B7E1BA6A4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62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7D16-AAF9-0640-8BF0-D6393B256377}" type="datetimeFigureOut">
              <a:rPr lang="it-IT" smtClean="0"/>
              <a:t>14/02/18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E99C-AA9A-0F42-87D4-1B7E1BA6A4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53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7D16-AAF9-0640-8BF0-D6393B256377}" type="datetimeFigureOut">
              <a:rPr lang="it-IT" smtClean="0"/>
              <a:t>14/02/18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E99C-AA9A-0F42-87D4-1B7E1BA6A4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40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57D16-AAF9-0640-8BF0-D6393B256377}" type="datetimeFigureOut">
              <a:rPr lang="it-IT" smtClean="0"/>
              <a:t>14/02/18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E99C-AA9A-0F42-87D4-1B7E1BA6A4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35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89760" y="548640"/>
            <a:ext cx="56365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600" dirty="0" smtClean="0"/>
              <a:t>APPARATO </a:t>
            </a:r>
          </a:p>
          <a:p>
            <a:pPr algn="ctr"/>
            <a:r>
              <a:rPr lang="it-IT" sz="6600" dirty="0" smtClean="0"/>
              <a:t>RIPRODUTTORE </a:t>
            </a:r>
            <a:endParaRPr lang="it-IT" sz="6600" dirty="0"/>
          </a:p>
        </p:txBody>
      </p:sp>
      <p:sp>
        <p:nvSpPr>
          <p:cNvPr id="5" name="Rettangolo 4"/>
          <p:cNvSpPr/>
          <p:nvPr/>
        </p:nvSpPr>
        <p:spPr>
          <a:xfrm>
            <a:off x="3408861" y="3244334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694" y="2956560"/>
            <a:ext cx="3140745" cy="34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90320" y="182880"/>
            <a:ext cx="61061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/>
              <a:t>PERCHE’ MI VIENE </a:t>
            </a:r>
          </a:p>
          <a:p>
            <a:pPr algn="ctr"/>
            <a:r>
              <a:rPr lang="it-IT" sz="6600" dirty="0" smtClean="0"/>
              <a:t>DA RIDERE </a:t>
            </a:r>
          </a:p>
          <a:p>
            <a:pPr algn="ctr"/>
            <a:r>
              <a:rPr lang="it-IT" sz="6600" dirty="0" smtClean="0"/>
              <a:t>O </a:t>
            </a:r>
          </a:p>
          <a:p>
            <a:pPr algn="ctr"/>
            <a:r>
              <a:rPr lang="it-IT" sz="6600" dirty="0" smtClean="0"/>
              <a:t>SONO IN IMBARAZZO?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259752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84658" y="5842000"/>
            <a:ext cx="7625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ESISTONO SOCIETA’ DIFFERENTI DALLA NOSTRA IN CUI I MOTIVI DI IMBARAZZO</a:t>
            </a:r>
          </a:p>
          <a:p>
            <a:r>
              <a:rPr lang="it-IT" dirty="0" smtClean="0"/>
              <a:t>SOCIALE SONO DIFFERENTI: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24429" y="534183"/>
            <a:ext cx="7059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SONO IN IMBARAZZO E PER TALE MOTIVO GENERO UN </a:t>
            </a:r>
            <a:r>
              <a:rPr lang="it-IT" b="1" dirty="0" smtClean="0">
                <a:solidFill>
                  <a:srgbClr val="FF0000"/>
                </a:solidFill>
              </a:rPr>
              <a:t>RISO SOCIALE</a:t>
            </a:r>
            <a:r>
              <a:rPr lang="it-IT" dirty="0" smtClean="0"/>
              <a:t>,</a:t>
            </a:r>
          </a:p>
          <a:p>
            <a:r>
              <a:rPr lang="it-IT" dirty="0" smtClean="0"/>
              <a:t>CHE MI PERMETTE DI SCHERMARE LA MIA IGNORANZA SULL’AGOMENTO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68960" y="1619348"/>
            <a:ext cx="77259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COME RAGAZZO O RAGAZZA CONOSCO SOLO CIO’ CHE LA SOCIETA’ MI IMPONE: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LA COPERTURA DEI GENITALI E DEGLI ORGANI RIPRODUTTORI IN PUBBLICO;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L’ACQUISIZIONE VERSO I 5/6 ANNI DI ETA’ DEL </a:t>
            </a:r>
          </a:p>
          <a:p>
            <a:r>
              <a:rPr lang="it-IT" dirty="0"/>
              <a:t> </a:t>
            </a:r>
            <a:r>
              <a:rPr lang="it-IT" dirty="0" smtClean="0"/>
              <a:t>      PUDORE E DELL’IMBARAZZO (EMOZIONE SECONDARIA);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4876800" y="2885440"/>
            <a:ext cx="10160" cy="731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843280" y="3718560"/>
            <a:ext cx="4659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LE EMOZIONI PRIMARIE SONO:</a:t>
            </a:r>
          </a:p>
          <a:p>
            <a:pPr algn="ctr"/>
            <a:r>
              <a:rPr lang="it-IT" dirty="0" smtClean="0"/>
              <a:t>RABBIA, PAURA, GIOIA, DISGUSTO E TRISTEZZA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578" y="3294379"/>
            <a:ext cx="3373120" cy="189738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95680" y="4663440"/>
            <a:ext cx="4318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QUELLE SECONDARIE SONO APPRESE</a:t>
            </a:r>
          </a:p>
          <a:p>
            <a:r>
              <a:rPr lang="it-IT" dirty="0" smtClean="0"/>
              <a:t>CON LA CRESCITA E L’INTERAZIONE SOCIALE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998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41" y="360048"/>
            <a:ext cx="4548453" cy="297165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41" y="3576821"/>
            <a:ext cx="6093896" cy="30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3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3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75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120</Words>
  <Application>Microsoft Macintosh PowerPoint</Application>
  <PresentationFormat>Presentazione su schermo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Valeria Vecchi</dc:creator>
  <cp:lastModifiedBy>Valeria Vecchi</cp:lastModifiedBy>
  <cp:revision>5</cp:revision>
  <dcterms:created xsi:type="dcterms:W3CDTF">2018-02-14T18:26:08Z</dcterms:created>
  <dcterms:modified xsi:type="dcterms:W3CDTF">2018-02-15T07:01:22Z</dcterms:modified>
</cp:coreProperties>
</file>